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0" r:id="rId6"/>
    <p:sldId id="281" r:id="rId7"/>
    <p:sldId id="261" r:id="rId8"/>
    <p:sldId id="273" r:id="rId9"/>
    <p:sldId id="274" r:id="rId10"/>
    <p:sldId id="275" r:id="rId11"/>
    <p:sldId id="262" r:id="rId12"/>
    <p:sldId id="263" r:id="rId13"/>
    <p:sldId id="276" r:id="rId14"/>
    <p:sldId id="264" r:id="rId15"/>
    <p:sldId id="266" r:id="rId16"/>
    <p:sldId id="267" r:id="rId17"/>
    <p:sldId id="269" r:id="rId18"/>
    <p:sldId id="270" r:id="rId19"/>
    <p:sldId id="280" r:id="rId20"/>
    <p:sldId id="272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9" autoAdjust="0"/>
    <p:restoredTop sz="86409" autoAdjust="0"/>
  </p:normalViewPr>
  <p:slideViewPr>
    <p:cSldViewPr>
      <p:cViewPr varScale="1">
        <p:scale>
          <a:sx n="80" d="100"/>
          <a:sy n="80" d="100"/>
        </p:scale>
        <p:origin x="-45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2D8DD-4DFD-487F-91C6-947A62326DB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753003-A20E-4478-8FA8-EC973EE466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2D8DD-4DFD-487F-91C6-947A62326DB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753003-A20E-4478-8FA8-EC973EE46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2D8DD-4DFD-487F-91C6-947A62326DB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753003-A20E-4478-8FA8-EC973EE46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2D8DD-4DFD-487F-91C6-947A62326DB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753003-A20E-4478-8FA8-EC973EE46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2D8DD-4DFD-487F-91C6-947A62326DB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753003-A20E-4478-8FA8-EC973EE466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2D8DD-4DFD-487F-91C6-947A62326DB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753003-A20E-4478-8FA8-EC973EE46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2D8DD-4DFD-487F-91C6-947A62326DB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753003-A20E-4478-8FA8-EC973EE466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2D8DD-4DFD-487F-91C6-947A62326DB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753003-A20E-4478-8FA8-EC973EE46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2D8DD-4DFD-487F-91C6-947A62326DB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753003-A20E-4478-8FA8-EC973EE46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E2D8DD-4DFD-487F-91C6-947A62326DB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753003-A20E-4478-8FA8-EC973EE46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6E2D8DD-4DFD-487F-91C6-947A62326DB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2753003-A20E-4478-8FA8-EC973EE46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6E2D8DD-4DFD-487F-91C6-947A62326DB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2753003-A20E-4478-8FA8-EC973EE46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ru.wikipedia.org/wiki/%D0%96%D1%83%D0%BA%D0%BE%D0%B2,_%D0%93%D0%B5%D0%BE%D1%80%D0%B3%D0%B8%D0%B9_%D0%9A%D0%BE%D0%BD%D1%81%D1%82%D0%B0%D0%BD%D1%82%D0%B8%D0%BD%D0%BE%D0%B2%D0%B8%D1%87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нна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357430"/>
            <a:ext cx="7772400" cy="19751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«ПОМНИТЕ, ЧЕРЕЗ ГОДА, ЧЕРЕЗ ВЕКА, ПОМНИТЕ»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214818"/>
            <a:ext cx="6400800" cy="1752600"/>
          </a:xfrm>
        </p:spPr>
        <p:txBody>
          <a:bodyPr/>
          <a:lstStyle/>
          <a:p>
            <a:pPr algn="r"/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692696"/>
            <a:ext cx="7200800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4199485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Орден Святого Георгия</a:t>
            </a:r>
            <a:endParaRPr lang="ru-RU" dirty="0"/>
          </a:p>
        </p:txBody>
      </p:sp>
      <p:pic>
        <p:nvPicPr>
          <p:cNvPr id="8194" name="Picture 2" descr="C:\Users\Анна\Desktop\1413415154_georgi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86100" y="178435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Георгиевский крест</a:t>
            </a:r>
            <a:endParaRPr lang="ru-RU" dirty="0"/>
          </a:p>
        </p:txBody>
      </p:sp>
      <p:pic>
        <p:nvPicPr>
          <p:cNvPr id="7170" name="Picture 2" descr="C:\Users\Анна\Desktop\_     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78435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548680"/>
            <a:ext cx="4489905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399210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428604"/>
            <a:ext cx="5000660" cy="914400"/>
          </a:xfrm>
        </p:spPr>
        <p:txBody>
          <a:bodyPr/>
          <a:lstStyle/>
          <a:p>
            <a:r>
              <a:rPr lang="ru-RU" dirty="0" smtClean="0"/>
              <a:t>Георгиевская лента</a:t>
            </a:r>
            <a:endParaRPr lang="ru-RU" dirty="0"/>
          </a:p>
        </p:txBody>
      </p:sp>
      <p:pic>
        <p:nvPicPr>
          <p:cNvPr id="9218" name="Picture 2" descr="C:\Users\Анна\Desktop\32329-2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928802"/>
            <a:ext cx="7514376" cy="4572000"/>
          </a:xfrm>
          <a:prstGeom prst="rect">
            <a:avLst/>
          </a:prstGeom>
          <a:noFill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304955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572140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А. В. Суворов </a:t>
            </a:r>
            <a:br>
              <a:rPr lang="ru-RU" dirty="0" smtClean="0"/>
            </a:br>
            <a:r>
              <a:rPr lang="ru-RU" dirty="0" smtClean="0"/>
              <a:t>князь, генералиссимус </a:t>
            </a:r>
            <a:endParaRPr lang="ru-RU" dirty="0"/>
          </a:p>
        </p:txBody>
      </p:sp>
      <p:pic>
        <p:nvPicPr>
          <p:cNvPr id="11266" name="Picture 2" descr="C:\Users\Анна\Desktop\w57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85727"/>
            <a:ext cx="4429156" cy="522734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500702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М.И.Кутузов. </a:t>
            </a:r>
            <a:br>
              <a:rPr lang="ru-RU" dirty="0" smtClean="0"/>
            </a:br>
            <a:r>
              <a:rPr lang="ru-RU" dirty="0" smtClean="0"/>
              <a:t> князь, генерал-фельдмаршал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290" name="Picture 2" descr="C:\Users\Анна\Desktop\108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3" y="188640"/>
            <a:ext cx="5881286" cy="51845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Римма Михайловна Иванова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0264" y="1556793"/>
            <a:ext cx="7574183" cy="5049456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hlinkClick r:id="rId2" tooltip="Жуков, Георгий Константинович"/>
              </a:rPr>
              <a:t>Георгий Константинович Жуков</a:t>
            </a: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dirty="0" smtClean="0"/>
              <a:t> Маршал </a:t>
            </a:r>
            <a:endParaRPr lang="ru-RU" dirty="0"/>
          </a:p>
        </p:txBody>
      </p:sp>
      <p:pic>
        <p:nvPicPr>
          <p:cNvPr id="15362" name="Picture 2" descr="C:\Users\Анна\Desktop\Jukov-0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785926"/>
            <a:ext cx="3914384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188744"/>
          </a:xfrm>
        </p:spPr>
        <p:txBody>
          <a:bodyPr/>
          <a:lstStyle/>
          <a:p>
            <a:pPr algn="ctr"/>
            <a:r>
              <a:rPr lang="ru-RU" dirty="0" smtClean="0"/>
              <a:t>Мемориал Славы станицы </a:t>
            </a:r>
            <a:r>
              <a:rPr lang="ru-RU" dirty="0" err="1" smtClean="0"/>
              <a:t>Курчанская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978213"/>
            <a:ext cx="6480720" cy="4860541"/>
          </a:xfrm>
        </p:spPr>
      </p:pic>
    </p:spTree>
    <p:extLst>
      <p:ext uri="{BB962C8B-B14F-4D97-AF65-F5344CB8AC3E}">
        <p14:creationId xmlns:p14="http://schemas.microsoft.com/office/powerpoint/2010/main" xmlns="" val="204590928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Великая Отечественная война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Началась 22 июня 1941 года</a:t>
            </a:r>
          </a:p>
          <a:p>
            <a:r>
              <a:rPr lang="ru-RU" dirty="0" smtClean="0"/>
              <a:t>Продолжалась 1418 дней и ночей</a:t>
            </a:r>
            <a:endParaRPr lang="ru-RU" dirty="0"/>
          </a:p>
        </p:txBody>
      </p:sp>
      <p:pic>
        <p:nvPicPr>
          <p:cNvPr id="2050" name="Picture 2" descr="C:\Users\Анна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4362" y="3071810"/>
            <a:ext cx="4660563" cy="34909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25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Анна\Desktop\142425154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24318" y="1428736"/>
            <a:ext cx="7476773" cy="40719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4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3821" y="967662"/>
            <a:ext cx="7356357" cy="492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744686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3014" y="967661"/>
            <a:ext cx="8547458" cy="5726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37655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288" y="967661"/>
            <a:ext cx="8864207" cy="5512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1690682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 всех фронтах шли ожесточенные бои</a:t>
            </a:r>
            <a:endParaRPr lang="ru-RU" dirty="0"/>
          </a:p>
        </p:txBody>
      </p:sp>
      <p:pic>
        <p:nvPicPr>
          <p:cNvPr id="5122" name="Picture 2" descr="C:\Users\Анна\Desktop\0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928802"/>
            <a:ext cx="6858000" cy="4572000"/>
          </a:xfrm>
          <a:prstGeom prst="rect">
            <a:avLst/>
          </a:prstGeom>
          <a:noFill/>
        </p:spPr>
      </p:pic>
      <p:pic>
        <p:nvPicPr>
          <p:cNvPr id="5123" name="Picture 3" descr="C:\Users\Анна\Desktop\d0bfd0bed0b1d0b5d0b4d0b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714356"/>
            <a:ext cx="7000924" cy="5832074"/>
          </a:xfrm>
          <a:prstGeom prst="rect">
            <a:avLst/>
          </a:prstGeom>
          <a:noFill/>
        </p:spPr>
      </p:pic>
      <p:pic>
        <p:nvPicPr>
          <p:cNvPr id="5124" name="Picture 4" descr="C:\Users\Анна\Desktop\1273560212_8c32b49edb172b134bd7e70d01b_prev.jpg"/>
          <p:cNvPicPr>
            <a:picLocks noChangeAspect="1" noChangeArrowheads="1"/>
          </p:cNvPicPr>
          <p:nvPr/>
        </p:nvPicPr>
        <p:blipFill>
          <a:blip r:embed="rId4"/>
          <a:srcRect r="6299" b="11111"/>
          <a:stretch>
            <a:fillRect/>
          </a:stretch>
        </p:blipFill>
        <p:spPr bwMode="auto">
          <a:xfrm>
            <a:off x="236605" y="642918"/>
            <a:ext cx="8718785" cy="600079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А в тылу – делали танки, самолеты, собирали снаряды.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5" name="Picture 3" descr="C:\Users\Анна\Desktop\3ae380b590391d96201e90db14d0acb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4395" y="1784350"/>
            <a:ext cx="7012409" cy="4572000"/>
          </a:xfrm>
          <a:prstGeom prst="rect">
            <a:avLst/>
          </a:prstGeom>
          <a:noFill/>
        </p:spPr>
      </p:pic>
      <p:pic>
        <p:nvPicPr>
          <p:cNvPr id="7" name="Picture 2" descr="C:\Users\Анна\Desktop\zlowor8hdz77-6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785926"/>
            <a:ext cx="7143800" cy="507863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214950"/>
            <a:ext cx="7772400" cy="12738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 вот над Берлином поднялось</a:t>
            </a:r>
            <a:r>
              <a:rPr lang="ru-RU" u="sng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красное знамя Победы.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1" y="116633"/>
            <a:ext cx="7776864" cy="4968551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еликая Отечественная Война (137 фото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642918"/>
            <a:ext cx="7500990" cy="592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72400" cy="1273862"/>
          </a:xfrm>
        </p:spPr>
        <p:txBody>
          <a:bodyPr/>
          <a:lstStyle/>
          <a:p>
            <a:r>
              <a:rPr lang="ru-RU" dirty="0" smtClean="0"/>
              <a:t>9 Мая ветераны надевают ордена и медали. </a:t>
            </a:r>
            <a:endParaRPr lang="ru-RU" dirty="0"/>
          </a:p>
        </p:txBody>
      </p:sp>
      <p:pic>
        <p:nvPicPr>
          <p:cNvPr id="6146" name="Picture 2" descr="D:\флешка\разное\2015-02-07 1\1 0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7072362" cy="45577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86380" y="6357958"/>
            <a:ext cx="3364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Ветераны станицы </a:t>
            </a:r>
            <a:r>
              <a:rPr lang="ru-RU" b="1" dirty="0" err="1" smtClean="0"/>
              <a:t>Курчанской</a:t>
            </a:r>
            <a:endParaRPr lang="ru-RU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201" y="967662"/>
            <a:ext cx="7365598" cy="492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642376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7" y="116632"/>
            <a:ext cx="5112568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248545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145</TotalTime>
  <Words>86</Words>
  <Application>Microsoft Office PowerPoint</Application>
  <PresentationFormat>Экран (4:3)</PresentationFormat>
  <Paragraphs>17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Метро</vt:lpstr>
      <vt:lpstr>«ПОМНИТЕ, ЧЕРЕЗ ГОДА, ЧЕРЕЗ ВЕКА, ПОМНИТЕ»</vt:lpstr>
      <vt:lpstr>Великая Отечественная война</vt:lpstr>
      <vt:lpstr>На всех фронтах шли ожесточенные бои</vt:lpstr>
      <vt:lpstr>А в тылу – делали танки, самолеты, собирали снаряды.  </vt:lpstr>
      <vt:lpstr>И вот над Берлином поднялось красное знамя Победы. </vt:lpstr>
      <vt:lpstr>Слайд 6</vt:lpstr>
      <vt:lpstr>9 Мая ветераны надевают ордена и медали. </vt:lpstr>
      <vt:lpstr>Слайд 8</vt:lpstr>
      <vt:lpstr>Слайд 9</vt:lpstr>
      <vt:lpstr>Слайд 10</vt:lpstr>
      <vt:lpstr>Орден Святого Георгия</vt:lpstr>
      <vt:lpstr>Георгиевский крест</vt:lpstr>
      <vt:lpstr>Слайд 13</vt:lpstr>
      <vt:lpstr>Георгиевская лента</vt:lpstr>
      <vt:lpstr>А. В. Суворов  князь, генералиссимус </vt:lpstr>
      <vt:lpstr>М.И.Кутузов.   князь, генерал-фельдмаршал  </vt:lpstr>
      <vt:lpstr>Римма Михайловна Иванова</vt:lpstr>
      <vt:lpstr>Георгий Константинович Жуков  Маршал </vt:lpstr>
      <vt:lpstr>Мемориал Славы станицы Курчанская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«на»</dc:title>
  <dc:creator>Анна</dc:creator>
  <cp:lastModifiedBy>Admin</cp:lastModifiedBy>
  <cp:revision>22</cp:revision>
  <dcterms:created xsi:type="dcterms:W3CDTF">2015-03-26T19:23:10Z</dcterms:created>
  <dcterms:modified xsi:type="dcterms:W3CDTF">2015-03-29T17:41:07Z</dcterms:modified>
</cp:coreProperties>
</file>